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5" d="100"/>
          <a:sy n="75" d="100"/>
        </p:scale>
        <p:origin x="-123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9D813D-2B62-42DF-AC83-9139821247CB}" type="datetimeFigureOut">
              <a:rPr lang="it-IT" smtClean="0"/>
              <a:pPr/>
              <a:t>17/03/2015</a:t>
            </a:fld>
            <a:endParaRPr lang="it-IT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62C9B3-8A40-47EE-B024-C75958970604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C. DICKENS’ SOCIETY AND TODAY: COMMON PROBLEMS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TABLE OF CONTENTS: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Introduction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Child abuse</a:t>
            </a:r>
            <a:endParaRPr lang="en-US" dirty="0" smtClean="0"/>
          </a:p>
          <a:p>
            <a:r>
              <a:rPr lang="en-US" dirty="0" smtClean="0">
                <a:hlinkClick r:id="rId4" action="ppaction://hlinksldjump"/>
              </a:rPr>
              <a:t>Poverty and malnutrition</a:t>
            </a:r>
          </a:p>
          <a:p>
            <a:r>
              <a:rPr lang="en-US" dirty="0" smtClean="0">
                <a:hlinkClick r:id="rId4" action="ppaction://hlinksldjump"/>
              </a:rPr>
              <a:t> </a:t>
            </a:r>
            <a:r>
              <a:rPr lang="en-US" dirty="0" smtClean="0">
                <a:hlinkClick r:id="rId5" action="ppaction://hlinksldjump"/>
              </a:rPr>
              <a:t>Bad education</a:t>
            </a:r>
            <a:endParaRPr lang="en-US" dirty="0" smtClean="0"/>
          </a:p>
          <a:p>
            <a:r>
              <a:rPr lang="en-US" dirty="0" smtClean="0">
                <a:hlinkClick r:id="rId6" action="ppaction://hlinksldjump"/>
              </a:rPr>
              <a:t>Close mentality appearances and prejudices</a:t>
            </a:r>
            <a:endParaRPr lang="en-US" dirty="0" smtClean="0"/>
          </a:p>
          <a:p>
            <a:r>
              <a:rPr lang="en-US" dirty="0" smtClean="0">
                <a:hlinkClick r:id="rId7" action="ppaction://hlinksldjump"/>
              </a:rPr>
              <a:t>Sources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it-IT" dirty="0"/>
          </a:p>
        </p:txBody>
      </p:sp>
      <p:sp>
        <p:nvSpPr>
          <p:cNvPr id="4" name="Freccia a destra 3">
            <a:hlinkClick r:id="" action="ppaction://hlinkshowjump?jump=nextslide"/>
          </p:cNvPr>
          <p:cNvSpPr/>
          <p:nvPr/>
        </p:nvSpPr>
        <p:spPr>
          <a:xfrm>
            <a:off x="8244408" y="6237312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Charles </a:t>
            </a:r>
            <a:r>
              <a:rPr lang="en-US" dirty="0" smtClean="0"/>
              <a:t>Dickens criticized a lot of social problems in his novels. There were typical social problems of  his times, but they also characterize the society of today. </a:t>
            </a:r>
            <a:endParaRPr lang="en-US" dirty="0"/>
          </a:p>
        </p:txBody>
      </p:sp>
      <p:pic>
        <p:nvPicPr>
          <p:cNvPr id="4" name="Immagine 3" descr="Oli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789040"/>
            <a:ext cx="2964363" cy="2624066"/>
          </a:xfrm>
          <a:prstGeom prst="rect">
            <a:avLst/>
          </a:prstGeom>
        </p:spPr>
      </p:pic>
      <p:pic>
        <p:nvPicPr>
          <p:cNvPr id="5" name="Immagine 4" descr="applican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3501008"/>
            <a:ext cx="4798259" cy="2695749"/>
          </a:xfrm>
          <a:prstGeom prst="rect">
            <a:avLst/>
          </a:prstGeom>
        </p:spPr>
      </p:pic>
      <p:sp>
        <p:nvSpPr>
          <p:cNvPr id="6" name="Freccia a destra 5">
            <a:hlinkClick r:id="" action="ppaction://hlinkshowjump?jump=nextslide"/>
          </p:cNvPr>
          <p:cNvSpPr/>
          <p:nvPr/>
        </p:nvSpPr>
        <p:spPr>
          <a:xfrm>
            <a:off x="8388424" y="6237312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sinistra 6">
            <a:hlinkClick r:id="" action="ppaction://hlinkshowjump?jump=previousslide"/>
          </p:cNvPr>
          <p:cNvSpPr/>
          <p:nvPr/>
        </p:nvSpPr>
        <p:spPr>
          <a:xfrm>
            <a:off x="7164288" y="6237312"/>
            <a:ext cx="504056" cy="432048"/>
          </a:xfrm>
          <a:prstGeom prst="leftArrow">
            <a:avLst>
              <a:gd name="adj1" fmla="val 50000"/>
              <a:gd name="adj2" fmla="val 525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agina iniziale 7">
            <a:hlinkClick r:id="rId4" action="ppaction://hlinksldjump" highlightClick="1"/>
          </p:cNvPr>
          <p:cNvSpPr/>
          <p:nvPr/>
        </p:nvSpPr>
        <p:spPr>
          <a:xfrm>
            <a:off x="7884368" y="6309320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ABUSE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C. DICKENS’ NOVELS</a:t>
            </a:r>
            <a:endParaRPr lang="en-US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TODAY PROBLEMS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Oliver Twist and his companions suffered the tortures of slow starvation for three months. </a:t>
            </a:r>
            <a:r>
              <a:rPr lang="en-US" dirty="0" smtClean="0"/>
              <a:t>(</a:t>
            </a:r>
            <a:r>
              <a:rPr lang="en-US" u="sng" dirty="0" smtClean="0"/>
              <a:t>Oliver Twist</a:t>
            </a:r>
            <a:r>
              <a:rPr lang="en-US" dirty="0" smtClean="0"/>
              <a:t>, Chapter 2)</a:t>
            </a:r>
          </a:p>
          <a:p>
            <a:r>
              <a:rPr lang="en-US" i="1" dirty="0" smtClean="0"/>
              <a:t>That boy will be hung. </a:t>
            </a:r>
            <a:r>
              <a:rPr lang="en-US" dirty="0" smtClean="0"/>
              <a:t>(</a:t>
            </a:r>
            <a:r>
              <a:rPr lang="en-US" u="sng" dirty="0" smtClean="0"/>
              <a:t>Oliver Twist</a:t>
            </a:r>
            <a:r>
              <a:rPr lang="en-US" dirty="0" smtClean="0"/>
              <a:t>, Chapter 2)</a:t>
            </a:r>
          </a:p>
          <a:p>
            <a:r>
              <a:rPr lang="en-US" i="1" dirty="0" smtClean="0"/>
              <a:t>Girl number twenty […] Sissy is not a name; don’t call yourself Sissy. </a:t>
            </a:r>
            <a:r>
              <a:rPr lang="en-US" dirty="0" smtClean="0"/>
              <a:t>(</a:t>
            </a:r>
            <a:r>
              <a:rPr lang="en-US" u="sng" dirty="0" smtClean="0"/>
              <a:t>Hard Times</a:t>
            </a:r>
            <a:r>
              <a:rPr lang="en-US" dirty="0" smtClean="0"/>
              <a:t>, Chapter 2)</a:t>
            </a:r>
            <a:endParaRPr lang="en-US" i="1" dirty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There are a lot of cases of child abuse in kindergartens and in grade schools.</a:t>
            </a:r>
          </a:p>
          <a:p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hildren must work  all day in terrible living conditions in a lot of countries.</a:t>
            </a:r>
          </a:p>
          <a:p>
            <a:endParaRPr lang="en-US" dirty="0"/>
          </a:p>
        </p:txBody>
      </p:sp>
      <p:sp>
        <p:nvSpPr>
          <p:cNvPr id="8" name="Freccia a destra 7">
            <a:hlinkClick r:id="" action="ppaction://hlinkshowjump?jump=nextslide"/>
          </p:cNvPr>
          <p:cNvSpPr/>
          <p:nvPr/>
        </p:nvSpPr>
        <p:spPr>
          <a:xfrm>
            <a:off x="8244408" y="6237312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>
            <a:hlinkClick r:id="" action="ppaction://hlinkshowjump?jump=previousslide"/>
          </p:cNvPr>
          <p:cNvSpPr/>
          <p:nvPr/>
        </p:nvSpPr>
        <p:spPr>
          <a:xfrm>
            <a:off x="7092280" y="6237312"/>
            <a:ext cx="504056" cy="432048"/>
          </a:xfrm>
          <a:prstGeom prst="leftArrow">
            <a:avLst>
              <a:gd name="adj1" fmla="val 50000"/>
              <a:gd name="adj2" fmla="val 525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Pagina iniziale 9">
            <a:hlinkClick r:id="rId2" action="ppaction://hlinksldjump" highlightClick="1"/>
          </p:cNvPr>
          <p:cNvSpPr/>
          <p:nvPr/>
        </p:nvSpPr>
        <p:spPr>
          <a:xfrm>
            <a:off x="7740352" y="6237312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POVERTY AND MALNUTRITION 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C. DICKENS’ NOVELS</a:t>
            </a:r>
            <a:endParaRPr lang="en-US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TODAY PROBLEMS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He was desperate with hunger. </a:t>
            </a:r>
            <a:r>
              <a:rPr lang="en-US" dirty="0" smtClean="0"/>
              <a:t>(</a:t>
            </a:r>
            <a:r>
              <a:rPr lang="en-US" u="sng" dirty="0" smtClean="0"/>
              <a:t>Oliver Twist</a:t>
            </a:r>
            <a:r>
              <a:rPr lang="en-US" dirty="0" smtClean="0"/>
              <a:t>, Chapter 2)</a:t>
            </a:r>
          </a:p>
          <a:p>
            <a:r>
              <a:rPr lang="en-US" i="1" dirty="0" smtClean="0"/>
              <a:t>I passed the day in a ditch, and the night in a pigsty. </a:t>
            </a:r>
            <a:r>
              <a:rPr lang="en-US" dirty="0" smtClean="0"/>
              <a:t>(</a:t>
            </a:r>
            <a:r>
              <a:rPr lang="en-US" u="sng" dirty="0" smtClean="0"/>
              <a:t>Hard Times</a:t>
            </a:r>
            <a:r>
              <a:rPr lang="en-US" dirty="0" smtClean="0"/>
              <a:t>, Chapter 4)</a:t>
            </a:r>
          </a:p>
          <a:p>
            <a:r>
              <a:rPr lang="en-US" i="1" dirty="0" smtClean="0"/>
              <a:t>I was so sickly, that I was always moaning and groaning. I was so ragged and dirty, that you wouldn't have touched me with a pair of tongs.</a:t>
            </a:r>
            <a:r>
              <a:rPr lang="en-US" dirty="0" smtClean="0"/>
              <a:t> (</a:t>
            </a:r>
            <a:r>
              <a:rPr lang="en-US" u="sng" dirty="0" smtClean="0"/>
              <a:t>Hard Times</a:t>
            </a:r>
            <a:r>
              <a:rPr lang="en-US" dirty="0" smtClean="0"/>
              <a:t>, Chapter 4)</a:t>
            </a:r>
            <a:endParaRPr lang="en-US" i="1" dirty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nemployment and poverty  are commons problems in all world.</a:t>
            </a:r>
          </a:p>
          <a:p>
            <a:r>
              <a:rPr lang="en-US" dirty="0" smtClean="0"/>
              <a:t>Many children suffer from hunger and live in huts.</a:t>
            </a:r>
          </a:p>
          <a:p>
            <a:r>
              <a:rPr lang="en-US" dirty="0" smtClean="0"/>
              <a:t>A  lot of unemployed people have not a house.</a:t>
            </a:r>
            <a:endParaRPr lang="en-US" dirty="0"/>
          </a:p>
        </p:txBody>
      </p:sp>
      <p:sp>
        <p:nvSpPr>
          <p:cNvPr id="8" name="Freccia a destra 7">
            <a:hlinkClick r:id="" action="ppaction://hlinkshowjump?jump=nextslide"/>
          </p:cNvPr>
          <p:cNvSpPr/>
          <p:nvPr/>
        </p:nvSpPr>
        <p:spPr>
          <a:xfrm>
            <a:off x="8244408" y="6237312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>
            <a:hlinkClick r:id="" action="ppaction://hlinkshowjump?jump=previousslide"/>
          </p:cNvPr>
          <p:cNvSpPr/>
          <p:nvPr/>
        </p:nvSpPr>
        <p:spPr>
          <a:xfrm>
            <a:off x="7092280" y="6237312"/>
            <a:ext cx="504056" cy="432048"/>
          </a:xfrm>
          <a:prstGeom prst="leftArrow">
            <a:avLst>
              <a:gd name="adj1" fmla="val 50000"/>
              <a:gd name="adj2" fmla="val 525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Pagina iniziale 9">
            <a:hlinkClick r:id="rId2" action="ppaction://hlinksldjump" highlightClick="1"/>
          </p:cNvPr>
          <p:cNvSpPr/>
          <p:nvPr/>
        </p:nvSpPr>
        <p:spPr>
          <a:xfrm>
            <a:off x="7740352" y="6309320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EDUCATION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9600" dirty="0" smtClean="0"/>
              <a:t>C. DICKENS’ NOVELS</a:t>
            </a:r>
            <a:endParaRPr lang="en-US" sz="96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TODAY PROBLEMS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i="1" dirty="0" smtClean="0"/>
              <a:t>Little pitchers before him, who were to be filled so full of facts. </a:t>
            </a:r>
            <a:r>
              <a:rPr lang="en-US" dirty="0" smtClean="0"/>
              <a:t>(</a:t>
            </a:r>
            <a:r>
              <a:rPr lang="en-US" u="sng" dirty="0" smtClean="0"/>
              <a:t>Hard Times</a:t>
            </a:r>
            <a:r>
              <a:rPr lang="en-US" dirty="0" smtClean="0"/>
              <a:t>, Chapter 2)</a:t>
            </a:r>
          </a:p>
          <a:p>
            <a:r>
              <a:rPr lang="en-US" i="1" dirty="0" smtClean="0"/>
              <a:t>Girl number twenty unable to define a horse. </a:t>
            </a:r>
            <a:r>
              <a:rPr lang="en-US" dirty="0" smtClean="0"/>
              <a:t>(</a:t>
            </a:r>
            <a:r>
              <a:rPr lang="en-US" u="sng" dirty="0" smtClean="0"/>
              <a:t>Hard Times</a:t>
            </a:r>
            <a:r>
              <a:rPr lang="en-US" dirty="0" smtClean="0"/>
              <a:t>, Chapter 2)</a:t>
            </a:r>
            <a:endParaRPr lang="en-US" i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 many places children cannot go to school.</a:t>
            </a:r>
          </a:p>
          <a:p>
            <a:r>
              <a:rPr lang="en-US" dirty="0"/>
              <a:t>I</a:t>
            </a:r>
            <a:r>
              <a:rPr lang="en-US" dirty="0" smtClean="0"/>
              <a:t>n some schools children are educated to learn what people say them and not to think with their mind. </a:t>
            </a:r>
            <a:endParaRPr lang="en-US" dirty="0"/>
          </a:p>
        </p:txBody>
      </p:sp>
      <p:sp>
        <p:nvSpPr>
          <p:cNvPr id="8" name="Freccia a destra 7">
            <a:hlinkClick r:id="" action="ppaction://hlinkshowjump?jump=nextslide"/>
          </p:cNvPr>
          <p:cNvSpPr/>
          <p:nvPr/>
        </p:nvSpPr>
        <p:spPr>
          <a:xfrm>
            <a:off x="8244408" y="6237312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>
            <a:hlinkClick r:id="" action="ppaction://hlinkshowjump?jump=previousslide"/>
          </p:cNvPr>
          <p:cNvSpPr/>
          <p:nvPr/>
        </p:nvSpPr>
        <p:spPr>
          <a:xfrm>
            <a:off x="7020272" y="6237312"/>
            <a:ext cx="504056" cy="432048"/>
          </a:xfrm>
          <a:prstGeom prst="leftArrow">
            <a:avLst>
              <a:gd name="adj1" fmla="val 50000"/>
              <a:gd name="adj2" fmla="val 525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Pagina iniziale 9">
            <a:hlinkClick r:id="rId2" action="ppaction://hlinksldjump" highlightClick="1"/>
          </p:cNvPr>
          <p:cNvSpPr/>
          <p:nvPr/>
        </p:nvSpPr>
        <p:spPr>
          <a:xfrm>
            <a:off x="7668344" y="6309320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CLOSE MENTALITY, APPEARANCES AND PREJUDICES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C. DICKENS’ NOVELS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TODAY PROBLEMS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A man who could never sufficiently vaunt himself a self-made man. […] A man who was the Bully of humility.</a:t>
            </a:r>
            <a:r>
              <a:rPr lang="en-US" dirty="0" smtClean="0"/>
              <a:t> (</a:t>
            </a:r>
            <a:r>
              <a:rPr lang="en-US" u="sng" dirty="0" smtClean="0"/>
              <a:t>Hard Times</a:t>
            </a:r>
            <a:r>
              <a:rPr lang="en-US" dirty="0" smtClean="0"/>
              <a:t>, Chapter 4)</a:t>
            </a:r>
          </a:p>
          <a:p>
            <a:r>
              <a:rPr lang="en-US" i="1" dirty="0" smtClean="0"/>
              <a:t>‘What is your father?’ ‘He belongs to the horse-ridding, if you please, sir’.[…] ‘Very well then. He is a veterinary surgeon, a farrier and horsebreaker.’ </a:t>
            </a:r>
            <a:r>
              <a:rPr lang="en-US" dirty="0" smtClean="0"/>
              <a:t>(</a:t>
            </a:r>
            <a:r>
              <a:rPr lang="en-US" u="sng" dirty="0" smtClean="0"/>
              <a:t>Hard Times</a:t>
            </a:r>
            <a:r>
              <a:rPr lang="en-US" dirty="0" smtClean="0"/>
              <a:t>, Chapter 2)</a:t>
            </a:r>
          </a:p>
          <a:p>
            <a:r>
              <a:rPr lang="en-US" i="1" dirty="0" smtClean="0"/>
              <a:t>A man of realities. A man of fact and calculations. </a:t>
            </a:r>
            <a:r>
              <a:rPr lang="en-US" dirty="0" smtClean="0"/>
              <a:t>(</a:t>
            </a:r>
            <a:r>
              <a:rPr lang="en-US" u="sng" dirty="0" smtClean="0"/>
              <a:t>Hard Times</a:t>
            </a:r>
            <a:r>
              <a:rPr lang="en-US" dirty="0" smtClean="0"/>
              <a:t>, Chapter 2)</a:t>
            </a:r>
            <a:endParaRPr lang="en-US" i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Poor people or strangers are discriminated .</a:t>
            </a:r>
          </a:p>
          <a:p>
            <a:r>
              <a:rPr lang="en-US" dirty="0" smtClean="0"/>
              <a:t>For a lot of people is important to appear more than what they are.</a:t>
            </a:r>
          </a:p>
          <a:p>
            <a:r>
              <a:rPr lang="en-US" dirty="0" smtClean="0"/>
              <a:t>People usually do not accept what is criticized by the traditional morality.</a:t>
            </a:r>
          </a:p>
          <a:p>
            <a:endParaRPr lang="en-US" dirty="0"/>
          </a:p>
        </p:txBody>
      </p:sp>
      <p:sp>
        <p:nvSpPr>
          <p:cNvPr id="7" name="Freccia a destra 6">
            <a:hlinkClick r:id="" action="ppaction://hlinkshowjump?jump=nextslide"/>
          </p:cNvPr>
          <p:cNvSpPr/>
          <p:nvPr/>
        </p:nvSpPr>
        <p:spPr>
          <a:xfrm>
            <a:off x="8244408" y="6237312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sinistra 7">
            <a:hlinkClick r:id="" action="ppaction://hlinkshowjump?jump=previousslide"/>
          </p:cNvPr>
          <p:cNvSpPr/>
          <p:nvPr/>
        </p:nvSpPr>
        <p:spPr>
          <a:xfrm>
            <a:off x="7020272" y="6237312"/>
            <a:ext cx="504056" cy="432048"/>
          </a:xfrm>
          <a:prstGeom prst="leftArrow">
            <a:avLst>
              <a:gd name="adj1" fmla="val 50000"/>
              <a:gd name="adj2" fmla="val 525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agina iniziale 8">
            <a:hlinkClick r:id="rId2" action="ppaction://hlinksldjump" highlightClick="1"/>
          </p:cNvPr>
          <p:cNvSpPr/>
          <p:nvPr/>
        </p:nvSpPr>
        <p:spPr>
          <a:xfrm>
            <a:off x="7668344" y="6309320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‘</a:t>
            </a:r>
            <a:r>
              <a:rPr lang="en-US" dirty="0" smtClean="0"/>
              <a:t>PERFORMER CULTURE &amp; LITERATURE 1+2’</a:t>
            </a:r>
          </a:p>
          <a:p>
            <a:r>
              <a:rPr lang="en-US" dirty="0" smtClean="0"/>
              <a:t>‘</a:t>
            </a:r>
            <a:r>
              <a:rPr lang="en-US" dirty="0" err="1" smtClean="0"/>
              <a:t>MARILENA</a:t>
            </a:r>
            <a:r>
              <a:rPr lang="en-US" dirty="0" smtClean="0"/>
              <a:t> </a:t>
            </a:r>
            <a:r>
              <a:rPr lang="en-US" dirty="0" err="1" smtClean="0"/>
              <a:t>BELTRAMINI</a:t>
            </a:r>
            <a:r>
              <a:rPr lang="en-US" dirty="0" smtClean="0"/>
              <a:t>-SCHOOLWORK</a:t>
            </a:r>
            <a:r>
              <a:rPr lang="it-IT" dirty="0" smtClean="0"/>
              <a:t>’</a:t>
            </a:r>
            <a:endParaRPr lang="it-IT" dirty="0"/>
          </a:p>
        </p:txBody>
      </p:sp>
      <p:sp>
        <p:nvSpPr>
          <p:cNvPr id="9" name="Freccia a sinistra 8">
            <a:hlinkClick r:id="" action="ppaction://hlinkshowjump?jump=previousslide"/>
          </p:cNvPr>
          <p:cNvSpPr/>
          <p:nvPr/>
        </p:nvSpPr>
        <p:spPr>
          <a:xfrm>
            <a:off x="7452320" y="6093296"/>
            <a:ext cx="504056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Pagina iniziale 9">
            <a:hlinkClick r:id="rId2" action="ppaction://hlinksldjump" highlightClick="1"/>
          </p:cNvPr>
          <p:cNvSpPr/>
          <p:nvPr/>
        </p:nvSpPr>
        <p:spPr>
          <a:xfrm>
            <a:off x="8100392" y="6237312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/>
          <a:lstStyle/>
          <a:p>
            <a:r>
              <a:rPr lang="en-US" dirty="0" smtClean="0"/>
              <a:t>THANKS FOR WATCHING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239</TotalTime>
  <Words>503</Words>
  <Application>Microsoft Office PowerPoint</Application>
  <PresentationFormat>Presentazione su schermo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Equinozio</vt:lpstr>
      <vt:lpstr>C. DICKENS’ SOCIETY AND TODAY: COMMON PROBLEMS</vt:lpstr>
      <vt:lpstr>TABLE OF CONTENTS:</vt:lpstr>
      <vt:lpstr>INTRODUCTION</vt:lpstr>
      <vt:lpstr>CHILD ABUSE</vt:lpstr>
      <vt:lpstr>POVERTY AND MALNUTRITION </vt:lpstr>
      <vt:lpstr>BAD EDUCATION</vt:lpstr>
      <vt:lpstr>CLOSE MENTALITY, APPEARANCES AND PREJUDICES</vt:lpstr>
      <vt:lpstr>SOURCES:</vt:lpstr>
      <vt:lpstr>THANKS FOR WATCHING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DICKENS’ SOCIETY AND TODAY: COMMON PROBLEMS</dc:title>
  <dc:creator>Utente</dc:creator>
  <cp:lastModifiedBy>Utente</cp:lastModifiedBy>
  <cp:revision>26</cp:revision>
  <dcterms:created xsi:type="dcterms:W3CDTF">2015-03-04T18:50:04Z</dcterms:created>
  <dcterms:modified xsi:type="dcterms:W3CDTF">2015-03-17T22:47:03Z</dcterms:modified>
</cp:coreProperties>
</file>